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79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0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9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5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879D-A9CD-4551-B28E-D891B6AC9E7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FAFF-36ED-4CE2-BC94-977784F77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678" y="268177"/>
            <a:ext cx="7772400" cy="1470025"/>
          </a:xfrm>
        </p:spPr>
        <p:txBody>
          <a:bodyPr/>
          <a:lstStyle/>
          <a:p>
            <a:r>
              <a:rPr lang="en-US" dirty="0"/>
              <a:t>A Tour of Some Common Syntax Errors in Bricklayer</a:t>
            </a:r>
          </a:p>
        </p:txBody>
      </p:sp>
      <p:pic>
        <p:nvPicPr>
          <p:cNvPr id="5122" name="Picture 2" descr="C:\Users\vwinter\UNO-Courses\1940\LEGO-BCC\BCC-webpage\guide\syntax_errors\Fotolia_syntax_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8" y="2026112"/>
            <a:ext cx="7479030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7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" y="2095324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225948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1245" y="5779911"/>
            <a:ext cx="1027289" cy="225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73956" y="1971147"/>
            <a:ext cx="180623" cy="214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64267" y="1547814"/>
            <a:ext cx="0" cy="423333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68133" y="15183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674532" y="739422"/>
            <a:ext cx="3138311" cy="612648"/>
          </a:xfrm>
          <a:prstGeom prst="wedgeRoundRectCallout">
            <a:avLst>
              <a:gd name="adj1" fmla="val -79286"/>
              <a:gd name="adj2" fmla="val 90140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 be:  </a:t>
            </a:r>
            <a:r>
              <a:rPr lang="en-US" dirty="0">
                <a:solidFill>
                  <a:srgbClr val="C00000"/>
                </a:solidFill>
              </a:rPr>
              <a:t>build2D(32,32);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8222" y="172444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0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" y="2185635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282399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0755" y="5853289"/>
            <a:ext cx="1388533" cy="225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39558" y="5842000"/>
            <a:ext cx="1388533" cy="270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73956" y="2037644"/>
            <a:ext cx="186267" cy="197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60040" y="193359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11598" y="1058707"/>
            <a:ext cx="2980267" cy="612648"/>
          </a:xfrm>
          <a:prstGeom prst="wedgeRoundRectCallout">
            <a:avLst>
              <a:gd name="adj1" fmla="val -80303"/>
              <a:gd name="adj2" fmla="val 117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2x7 shape is not supported.</a:t>
            </a:r>
          </a:p>
        </p:txBody>
      </p:sp>
    </p:spTree>
    <p:extLst>
      <p:ext uri="{BB962C8B-B14F-4D97-AF65-F5344CB8AC3E}">
        <p14:creationId xmlns:p14="http://schemas.microsoft.com/office/powerpoint/2010/main" val="24109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5" y="2185636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31599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9467" y="5864580"/>
            <a:ext cx="1405467" cy="220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39556" y="5864580"/>
            <a:ext cx="1405467" cy="220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51378" y="1982436"/>
            <a:ext cx="208844" cy="20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8533" y="18993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10844" y="936978"/>
            <a:ext cx="3798712" cy="612648"/>
          </a:xfrm>
          <a:prstGeom prst="wedgeRoundRectCallout">
            <a:avLst>
              <a:gd name="adj1" fmla="val -69169"/>
              <a:gd name="adj2" fmla="val 124228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 be:  </a:t>
            </a:r>
            <a:r>
              <a:rPr lang="en-US" dirty="0">
                <a:solidFill>
                  <a:srgbClr val="C00000"/>
                </a:solidFill>
              </a:rPr>
              <a:t>put2D_2x4_RED(0,0);</a:t>
            </a:r>
          </a:p>
        </p:txBody>
      </p:sp>
    </p:spTree>
    <p:extLst>
      <p:ext uri="{BB962C8B-B14F-4D97-AF65-F5344CB8AC3E}">
        <p14:creationId xmlns:p14="http://schemas.microsoft.com/office/powerpoint/2010/main" val="3734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2" y="2146124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37244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1556" y="5836355"/>
            <a:ext cx="1507066" cy="191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2226" y="5841999"/>
            <a:ext cx="1631244" cy="191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45732" y="1982434"/>
            <a:ext cx="237066" cy="207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10842" y="190157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510841" y="931334"/>
            <a:ext cx="3894669" cy="612648"/>
          </a:xfrm>
          <a:prstGeom prst="wedgeRoundRectCallout">
            <a:avLst>
              <a:gd name="adj1" fmla="val -64351"/>
              <a:gd name="adj2" fmla="val 124228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 be:  </a:t>
            </a:r>
            <a:r>
              <a:rPr lang="en-US" dirty="0">
                <a:solidFill>
                  <a:srgbClr val="C00000"/>
                </a:solidFill>
              </a:rPr>
              <a:t>put2D_2x4_RED_(0,0);</a:t>
            </a:r>
          </a:p>
        </p:txBody>
      </p:sp>
    </p:spTree>
    <p:extLst>
      <p:ext uri="{BB962C8B-B14F-4D97-AF65-F5344CB8AC3E}">
        <p14:creationId xmlns:p14="http://schemas.microsoft.com/office/powerpoint/2010/main" val="40437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3" y="152400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2743200"/>
            <a:ext cx="800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78543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449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44958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295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53340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43100" y="1905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64672" y="179772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666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2" y="2294945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0" y="112791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1533" y="5982628"/>
            <a:ext cx="780584" cy="211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62254" y="2235818"/>
            <a:ext cx="189571" cy="211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94825" y="215708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3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5" y="2205735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4122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5955" y="5402766"/>
            <a:ext cx="1382752" cy="217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5439" y="5854390"/>
            <a:ext cx="2999678" cy="284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67830" y="1566744"/>
            <a:ext cx="192358" cy="551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1732" y="146225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556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9" y="2177857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07937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8256" y="5692697"/>
            <a:ext cx="1265664" cy="228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45528" y="1304694"/>
            <a:ext cx="211873" cy="195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1616" y="115348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6850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2" y="2236435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57" y="101776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5333" y="100311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2534" y="5921022"/>
            <a:ext cx="1433688" cy="235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69555" y="5896844"/>
            <a:ext cx="914400" cy="259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40089" y="1111576"/>
            <a:ext cx="158045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359378" y="251177"/>
            <a:ext cx="3855156" cy="612648"/>
          </a:xfrm>
          <a:prstGeom prst="wedgeRoundRectCallout">
            <a:avLst>
              <a:gd name="adj1" fmla="val -36938"/>
              <a:gd name="adj2" fmla="val 91061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 be:  </a:t>
            </a:r>
            <a:r>
              <a:rPr lang="en-US" dirty="0">
                <a:solidFill>
                  <a:srgbClr val="C00000"/>
                </a:solidFill>
                <a:cs typeface="Courier New" panose="02070309020205020404" pitchFamily="49" charset="0"/>
              </a:rPr>
              <a:t>open Level_1;</a:t>
            </a:r>
          </a:p>
        </p:txBody>
      </p:sp>
    </p:spTree>
    <p:extLst>
      <p:ext uri="{BB962C8B-B14F-4D97-AF65-F5344CB8AC3E}">
        <p14:creationId xmlns:p14="http://schemas.microsoft.com/office/powerpoint/2010/main" val="34973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" y="2247726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80799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9465" y="5954890"/>
            <a:ext cx="1320801" cy="208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597" y="5937958"/>
            <a:ext cx="914402" cy="208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73956" y="1563511"/>
            <a:ext cx="180622" cy="174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07733" y="14699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980266" y="421809"/>
            <a:ext cx="3206044" cy="612648"/>
          </a:xfrm>
          <a:prstGeom prst="wedgeRoundRectCallout">
            <a:avLst>
              <a:gd name="adj1" fmla="val -52171"/>
              <a:gd name="adj2" fmla="val 138048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 be:  </a:t>
            </a:r>
            <a:r>
              <a:rPr lang="en-US" dirty="0">
                <a:solidFill>
                  <a:srgbClr val="C00000"/>
                </a:solidFill>
              </a:rPr>
              <a:t>build2D(32,32); </a:t>
            </a:r>
          </a:p>
        </p:txBody>
      </p:sp>
    </p:spTree>
    <p:extLst>
      <p:ext uri="{BB962C8B-B14F-4D97-AF65-F5344CB8AC3E}">
        <p14:creationId xmlns:p14="http://schemas.microsoft.com/office/powerpoint/2010/main" val="29385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" y="2185635"/>
            <a:ext cx="884062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242888"/>
            <a:ext cx="59721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2532" y="5856111"/>
            <a:ext cx="1399823" cy="234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39554" y="5863169"/>
            <a:ext cx="1399823" cy="234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62666" y="2010658"/>
            <a:ext cx="186267" cy="174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4624" y="191348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045176" y="344311"/>
            <a:ext cx="3564468" cy="612648"/>
          </a:xfrm>
          <a:prstGeom prst="wedgeRoundRectCallout">
            <a:avLst>
              <a:gd name="adj1" fmla="val -57247"/>
              <a:gd name="adj2" fmla="val 208990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 be:  </a:t>
            </a:r>
            <a:r>
              <a:rPr lang="en-US" dirty="0">
                <a:solidFill>
                  <a:srgbClr val="C00000"/>
                </a:solidFill>
              </a:rPr>
              <a:t>put2D_2x2_RED(0,0);</a:t>
            </a:r>
          </a:p>
        </p:txBody>
      </p:sp>
    </p:spTree>
    <p:extLst>
      <p:ext uri="{BB962C8B-B14F-4D97-AF65-F5344CB8AC3E}">
        <p14:creationId xmlns:p14="http://schemas.microsoft.com/office/powerpoint/2010/main" val="26778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62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A Tour of Some Common Syntax Errors in Bricklayer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vwinter</dc:creator>
  <cp:lastModifiedBy>Victor Winter</cp:lastModifiedBy>
  <cp:revision>22</cp:revision>
  <dcterms:created xsi:type="dcterms:W3CDTF">2015-03-24T17:49:18Z</dcterms:created>
  <dcterms:modified xsi:type="dcterms:W3CDTF">2016-09-15T13:45:11Z</dcterms:modified>
</cp:coreProperties>
</file>