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3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3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4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5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2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5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253E7-861D-4567-B66A-3FC8349A5860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E26D-1F5B-4D73-8A63-6F15E75D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8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Animations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Examples showing how to declare and call </a:t>
            </a:r>
            <a:r>
              <a:rPr lang="en-US" dirty="0" err="1"/>
              <a:t>nullary</a:t>
            </a:r>
            <a:r>
              <a:rPr lang="en-US" dirty="0"/>
              <a:t> functions.</a:t>
            </a:r>
          </a:p>
        </p:txBody>
      </p:sp>
    </p:spTree>
    <p:extLst>
      <p:ext uri="{BB962C8B-B14F-4D97-AF65-F5344CB8AC3E}">
        <p14:creationId xmlns:p14="http://schemas.microsoft.com/office/powerpoint/2010/main" val="34429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</a:t>
            </a:r>
            <a:r>
              <a:rPr lang="en-US" dirty="0" err="1"/>
              <a:t>Nullary</a:t>
            </a:r>
            <a:r>
              <a:rPr lang="en-US" dirty="0"/>
              <a:t> Function Declaration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4142" y="3032927"/>
            <a:ext cx="487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formalParameters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body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3948" y="302413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12873" y="3754317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4142" y="3754317"/>
            <a:ext cx="556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               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         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4141" y="4560654"/>
            <a:ext cx="666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                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7069" y="304171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97313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44 0.00024 L -0.02435 0.1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0.00065 0.1053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00274 0.1168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58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9" grpId="0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160" y="1820008"/>
            <a:ext cx="32175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 Level_2;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build2D (32,32);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put2D_4x2_RED   (0,4);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put2D_4x2_WHITE (0,2);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put2D_4x2_BLUE  (0,0)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show2D “stripes”;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9807" y="344658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43699" y="232116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 Level_2;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3699" y="448416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build2D (32,32);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3699" y="269923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 stripes ()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71728" y="2962924"/>
            <a:ext cx="460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160" y="2918963"/>
            <a:ext cx="3217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put2D_4x2_RED   (0,4);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put2D_4x2_WHITE (0,2);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put2D_4x2_BLUE  (0,0)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3699" y="489740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stripes();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3699" y="5310640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show2D “stripes”;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22431" y="2795954"/>
            <a:ext cx="993531" cy="77372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413128" y="5073273"/>
            <a:ext cx="1900249" cy="1758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29977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07407E-6 L 0.57617 0.041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7 L 0.56354 0.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77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9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837592"/>
            <a:ext cx="335540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 Level_2;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build2D (32,32);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put2D_4x2_WHITE (0,0);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put2D_4x2_RED   (0,2);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put2D_2x4_BLUE  ( 6,0);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put2D_2x4_WHITE ( 8,0);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put2D_2x4_RED   (10,0);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show2D “2 flags”;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3215" y="4869788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flagOfIndonesia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3215" y="446981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build2D (32,32);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3215" y="1210142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flagOfIndonesia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3215" y="2688730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flagOfFrance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11244" y="1538686"/>
            <a:ext cx="460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11244" y="3007109"/>
            <a:ext cx="460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83215" y="75351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 Level_2;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3215" y="516878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flagOfFrance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83215" y="5636415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show2D “2 flags”;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941181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put2D_4x2_WHITE (0,0);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put2D_4x2_RED   (0,2)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3763357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put2D_2x4_BLUE  ( 6,0);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put2D_2x4_WHITE ( 8,0);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put2D_2x4_RED   (10,0)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969809" y="3136927"/>
            <a:ext cx="1055077" cy="25483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43254" y="4259215"/>
            <a:ext cx="931985" cy="22522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90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0.51901 -0.1701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1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07407E-6 L 0.51159 -0.1715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-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22222E-6 L 0.51328 -0.0715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4" y="-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0 L 0.49818 -0.070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09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3" grpId="0"/>
      <p:bldP spid="13" grpId="1"/>
      <p:bldP spid="13" grpId="2"/>
      <p:bldP spid="14" grpId="0"/>
      <p:bldP spid="14" grpId="1"/>
      <p:bldP spid="1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746" y="1978270"/>
            <a:ext cx="335540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 Level_2;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build2D (32,32);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put2D_4x2_BLACK (0,0);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put2D_4x2_BLACK (0,2);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put2D_1x1_BLUE   (1,1);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put2D_1x1_RED    (1,2);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put2D_1x1_YELLOW (2,2);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put2D_1x1_GREEN  (2,1);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show2D “4 color logo”;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746" y="3079873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put2D_4x2_BLACK (0,0);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put2D_4x2_BLACK (0,2)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746" y="3891329"/>
            <a:ext cx="3355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put2D_1x1_BLUE   (1,1);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put2D_1x1_RED    (1,2);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put2D_1x1_YELLOW (2,2);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put2D_1x1_GREEN  (2,1)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2683" y="52671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 Level_2;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2683" y="8551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 background ()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2683" y="244912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fourColors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0713" y="1120042"/>
            <a:ext cx="460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0713" y="2753990"/>
            <a:ext cx="4603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2683" y="4628519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build2D (32,32);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2683" y="5056072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 ();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2683" y="5360537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fourColors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32683" y="5867222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show2D “4 color logo”;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631223" y="3165231"/>
            <a:ext cx="923192" cy="36048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806632" y="4508316"/>
            <a:ext cx="1002760" cy="38899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56393 -0.2409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90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0.55859 -0.2446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30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0.56198 -0.129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99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0.55455 -0.1270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21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5" grpId="1"/>
      <p:bldP spid="5" grpId="2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276</Words>
  <Application>Microsoft Office PowerPoint</Application>
  <PresentationFormat>Widescreen</PresentationFormat>
  <Paragraphs>104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Code Animations</vt:lpstr>
      <vt:lpstr>The Structure of a Nullary Function Declaration</vt:lpstr>
      <vt:lpstr>Example 1</vt:lpstr>
      <vt:lpstr>Example 2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Winter</dc:creator>
  <cp:lastModifiedBy>Victor Winter</cp:lastModifiedBy>
  <cp:revision>26</cp:revision>
  <dcterms:created xsi:type="dcterms:W3CDTF">2016-09-08T12:44:18Z</dcterms:created>
  <dcterms:modified xsi:type="dcterms:W3CDTF">2016-09-11T15:39:21Z</dcterms:modified>
</cp:coreProperties>
</file>